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3" r:id="rId5"/>
    <p:sldId id="262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58A2A-B21B-1D30-FCBA-B19AED4C6B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7C89A9-E5B7-350B-48E1-6D8A0374BF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BF53B-2CD9-B098-FBA0-B31C67BF3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92879-05B5-0E6D-A760-79797F119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BD056-9289-AA31-50E0-3294DDB56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73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02D0D-37DB-AB42-217A-459A10288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C8243F-0F8D-D719-6033-DDFA403479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FAB2A-034E-1C16-DEFC-96D6ABDFC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43DE7-2057-1EF5-F7BA-A892AD365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BD18C-9E7E-7295-2E52-CBFC2451E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84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561F39-D6D6-BDD1-652C-5DA1594CDD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9ED599-FF30-3E4F-8D86-8494E18EB4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00034-DFCE-B238-E6F4-7BD821F46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CA31E-9558-1F8C-C1A5-171966A36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9166D-64ED-4E87-A838-699E31D3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017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49EF0-B74C-A985-5E4E-F17010F4D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103DF-FBCD-47A7-74EB-F9EED0780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567CD-330A-0EC2-2E5D-FDCE533FA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0928E-E579-8787-37BE-9AE44463E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90B15-5F84-5AE1-0E69-D2A9452B9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750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8A3EA-58B5-39B6-8940-61EA396E3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DA4A9-3C21-6F62-2415-892DCFF8F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C2A29-46E0-87FE-0E56-48B94D1B1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6D64E-D6D0-0453-DB4E-8CAE6914F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58756-D7C0-2D00-7C30-9A0E21B51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55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FEBDE-7505-B24C-1BC4-EE13E9FCF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2B4DC-2441-DC34-9684-6F23CB37E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6EBEA8-29FB-A57B-19ED-CE869FF78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39447-54C0-3ACD-0588-24751CE0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BE66CB-7B7E-C69B-6003-A939F0919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CDA2C-F7A7-E34C-50E6-94B00DD9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23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F82FE-869B-E325-E78E-17BEF003D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7A4D0-5E9E-1189-D8D3-ED74EC1EC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91700-094D-6A18-EA72-54DA0CE63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6F933-9F8D-228E-1E00-900000E1F9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3B6FF6-55BF-71B0-F614-901E7A5916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B726D2-8C7C-6147-13D5-594ABE3A2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7399DA-EDE3-3A48-EE14-B358AA751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E84707-7238-2CA6-0907-07F38BEDF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05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5EC65-E687-5FDC-1FDC-8D2BE52FB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7691C9-3679-1989-F4E7-26C8B255E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EBC8CA-E9EC-3CC8-8447-B3F75C9A0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4DDA4D-2D48-6035-D858-6383B5F85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08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3BF41D-7B02-A119-546D-9E6C82934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89CFBD-4FCE-28DA-2B3B-60E961F5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0E408-9FD5-4294-87ED-3D44893A0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34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2B15D-C718-D546-A794-B4B86A2EF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0BBA2-844B-86A5-C423-54828C2D8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0A315-49B2-DF15-C691-55EA5F32E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B70DC-73F4-A733-CDB6-4D168ACF4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226D9-88F1-1792-4830-878760FCC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2EF130-E422-3221-7609-7D25D448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90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D6454-52AE-711E-207A-9864AAA78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08CFB6-76CE-1043-14D2-7449F6F9EE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8B5959-20CB-B1A5-C544-727227D3E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B4444-8804-B3DC-DDD8-11CF618C9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453F9E-03E2-ED73-8D04-D79B3B583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E1D3F-9CD6-DCCE-15F0-DCB07B5F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468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90ACCD-A311-A3CF-D5A4-CBF653246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1C319-A5BB-5B2E-FBF9-C4941573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D7443-39D2-44FF-AC0D-5272878534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9761A-79C6-A04B-9CC6-3C679713A849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0EE83-C5AE-3CF0-93A5-29A16BCEAD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A5EA2-1A3E-E7FB-7897-1EE031619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83FC0-3C15-C04E-B602-E67AC21A6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72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58CAD-073C-D1E2-BD10-F68320EA56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 Estate Investment Opportunities in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E0CF1D-7281-04E7-3944-2376640443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Andrew Cheng</a:t>
            </a:r>
          </a:p>
          <a:p>
            <a:r>
              <a:rPr lang="en-US" sz="1600" dirty="0"/>
              <a:t>Paul Samaniego</a:t>
            </a:r>
          </a:p>
          <a:p>
            <a:r>
              <a:rPr lang="en-US" sz="1600" dirty="0"/>
              <a:t>Riya </a:t>
            </a:r>
            <a:r>
              <a:rPr lang="en-US" sz="1600" dirty="0" err="1"/>
              <a:t>Gajjar</a:t>
            </a:r>
            <a:endParaRPr lang="en-US" sz="1600" dirty="0"/>
          </a:p>
          <a:p>
            <a:r>
              <a:rPr lang="en-US" sz="1600" dirty="0"/>
              <a:t>Madeline Cruz</a:t>
            </a:r>
          </a:p>
        </p:txBody>
      </p:sp>
    </p:spTree>
    <p:extLst>
      <p:ext uri="{BB962C8B-B14F-4D97-AF65-F5344CB8AC3E}">
        <p14:creationId xmlns:p14="http://schemas.microsoft.com/office/powerpoint/2010/main" val="3857852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C4FDC-4107-4FC6-EE3F-EE3ED29C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1AC6A-9F64-C2F4-5E33-C15050D33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31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DD2E29E5-D8FB-3256-E896-027CDE6BD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662782"/>
          </a:xfrm>
        </p:spPr>
        <p:txBody>
          <a:bodyPr>
            <a:normAutofit/>
          </a:bodyPr>
          <a:lstStyle/>
          <a:p>
            <a:r>
              <a:rPr lang="en-US" sz="2600" dirty="0"/>
              <a:t>Market</a:t>
            </a:r>
            <a:r>
              <a:rPr lang="en-US" sz="3600" dirty="0"/>
              <a:t> </a:t>
            </a:r>
            <a:r>
              <a:rPr lang="en-US" sz="2600" dirty="0"/>
              <a:t>Volatility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973163-7168-52E8-4407-DF16E69FD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3021404" y="-2312599"/>
            <a:ext cx="6149192" cy="12192002"/>
          </a:xfrm>
        </p:spPr>
      </p:pic>
    </p:spTree>
    <p:extLst>
      <p:ext uri="{BB962C8B-B14F-4D97-AF65-F5344CB8AC3E}">
        <p14:creationId xmlns:p14="http://schemas.microsoft.com/office/powerpoint/2010/main" val="1308955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5E877-9EDF-4954-4E5D-F015F2F6D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606" y="396819"/>
            <a:ext cx="10512972" cy="735724"/>
          </a:xfrm>
        </p:spPr>
        <p:txBody>
          <a:bodyPr>
            <a:normAutofit/>
          </a:bodyPr>
          <a:lstStyle/>
          <a:p>
            <a:r>
              <a:rPr lang="en-US" sz="2600" dirty="0"/>
              <a:t>Volatility of Individual States</a:t>
            </a:r>
            <a:br>
              <a:rPr lang="en-US" sz="2600" dirty="0"/>
            </a:br>
            <a:r>
              <a:rPr lang="en-US" sz="1800" dirty="0"/>
              <a:t>Grouped by region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E741E7A3-972A-1263-285B-173D6BA468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-1" b="59035"/>
          <a:stretch/>
        </p:blipFill>
        <p:spPr>
          <a:xfrm>
            <a:off x="1475476" y="1407087"/>
            <a:ext cx="4210616" cy="4318370"/>
          </a:xfrm>
        </p:spPr>
      </p:pic>
      <p:pic>
        <p:nvPicPr>
          <p:cNvPr id="21" name="Content Placeholder 19">
            <a:extLst>
              <a:ext uri="{FF2B5EF4-FFF2-40B4-BE49-F238E27FC236}">
                <a16:creationId xmlns:a16="http://schemas.microsoft.com/office/drawing/2014/main" id="{9D8223CE-4461-1AE1-657C-71D422ACB3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38978"/>
          <a:stretch/>
        </p:blipFill>
        <p:spPr>
          <a:xfrm>
            <a:off x="6096000" y="212674"/>
            <a:ext cx="4210616" cy="643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695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5E877-9EDF-4954-4E5D-F015F2F6D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148" y="140801"/>
            <a:ext cx="5256487" cy="735724"/>
          </a:xfrm>
        </p:spPr>
        <p:txBody>
          <a:bodyPr>
            <a:normAutofit/>
          </a:bodyPr>
          <a:lstStyle/>
          <a:p>
            <a:r>
              <a:rPr lang="en-US" sz="2600" dirty="0"/>
              <a:t>Most Stable City Prices, Historic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616E6BB-F651-202A-5DAC-1497847489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636"/>
          <a:stretch/>
        </p:blipFill>
        <p:spPr>
          <a:xfrm>
            <a:off x="195649" y="756745"/>
            <a:ext cx="11800703" cy="5823820"/>
          </a:xfr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A0AEB54E-AFA9-7798-0045-F1959F1CA67E}"/>
              </a:ext>
            </a:extLst>
          </p:cNvPr>
          <p:cNvSpPr txBox="1">
            <a:spLocks/>
          </p:cNvSpPr>
          <p:nvPr/>
        </p:nvSpPr>
        <p:spPr>
          <a:xfrm>
            <a:off x="6739865" y="140801"/>
            <a:ext cx="5256487" cy="7357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/>
              <a:t>Most Volatile City Prices, historic</a:t>
            </a:r>
          </a:p>
        </p:txBody>
      </p:sp>
    </p:spTree>
    <p:extLst>
      <p:ext uri="{BB962C8B-B14F-4D97-AF65-F5344CB8AC3E}">
        <p14:creationId xmlns:p14="http://schemas.microsoft.com/office/powerpoint/2010/main" val="523781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5E877-9EDF-4954-4E5D-F015F2F6D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91102"/>
            <a:ext cx="10515600" cy="662782"/>
          </a:xfrm>
        </p:spPr>
        <p:txBody>
          <a:bodyPr>
            <a:normAutofit/>
          </a:bodyPr>
          <a:lstStyle/>
          <a:p>
            <a:r>
              <a:rPr lang="en-US" sz="2600" dirty="0"/>
              <a:t>Most Volatile Months, Historic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3070FA55-A160-1A24-35FD-5CF5EB92E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4394" y="1825625"/>
            <a:ext cx="10443211" cy="4351338"/>
          </a:xfrm>
        </p:spPr>
      </p:pic>
    </p:spTree>
    <p:extLst>
      <p:ext uri="{BB962C8B-B14F-4D97-AF65-F5344CB8AC3E}">
        <p14:creationId xmlns:p14="http://schemas.microsoft.com/office/powerpoint/2010/main" val="4052681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860F4-C2C2-FB77-10FA-FE16D6E8D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Testing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F7D8DA42-B4A6-2EE6-3540-138982F41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68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08D66-6F85-C02A-B979-B4142C38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27DAE-958A-3F0E-C61B-51557C5D5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511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45</Words>
  <Application>Microsoft Macintosh PowerPoint</Application>
  <PresentationFormat>Widescreen</PresentationFormat>
  <Paragraphs>12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Real Estate Investment Opportunities in 2025</vt:lpstr>
      <vt:lpstr>Summary Statistics</vt:lpstr>
      <vt:lpstr>Market Volatility</vt:lpstr>
      <vt:lpstr>Volatility of Individual States Grouped by region</vt:lpstr>
      <vt:lpstr>Most Stable City Prices, Historic</vt:lpstr>
      <vt:lpstr>Most Volatile Months, Historic</vt:lpstr>
      <vt:lpstr>Hypothesis Testing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Investment Opportunities in 2025</dc:title>
  <dc:creator>Andrew Cheng</dc:creator>
  <cp:lastModifiedBy>Andrew Cheng</cp:lastModifiedBy>
  <cp:revision>2</cp:revision>
  <dcterms:created xsi:type="dcterms:W3CDTF">2023-10-04T19:07:55Z</dcterms:created>
  <dcterms:modified xsi:type="dcterms:W3CDTF">2023-10-04T21:29:31Z</dcterms:modified>
</cp:coreProperties>
</file>

<file path=docProps/thumbnail.jpeg>
</file>